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F140-CA35-F649-889B-0A517D2AF24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FF0C-7A45-1D4A-9F55-BE5F7624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01 at 2.0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9" y="510667"/>
            <a:ext cx="7688620" cy="409804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1 at 2.06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15" y="5947090"/>
            <a:ext cx="3542702" cy="39257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37626" y="5926952"/>
            <a:ext cx="22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PI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4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Container Selection</a:t>
            </a:r>
            <a:endParaRPr lang="en-US" dirty="0"/>
          </a:p>
        </p:txBody>
      </p:sp>
      <p:pic>
        <p:nvPicPr>
          <p:cNvPr id="4" name="Picture 3" descr="Screen Shot 2015-02-02 at 9.50.57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28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732"/>
            <a:ext cx="8229600" cy="1143000"/>
          </a:xfrm>
        </p:spPr>
        <p:txBody>
          <a:bodyPr/>
          <a:lstStyle/>
          <a:p>
            <a:r>
              <a:rPr lang="en-US" dirty="0" smtClean="0"/>
              <a:t>Usage and Disposal Log Complete</a:t>
            </a:r>
            <a:endParaRPr lang="en-US" dirty="0"/>
          </a:p>
        </p:txBody>
      </p:sp>
      <p:pic>
        <p:nvPicPr>
          <p:cNvPr id="6" name="Picture 5" descr="Screen Shot 2015-02-02 at 9.5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372"/>
            <a:ext cx="9144000" cy="51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4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and </a:t>
            </a:r>
            <a:r>
              <a:rPr lang="en-US" dirty="0"/>
              <a:t>W</a:t>
            </a:r>
            <a:r>
              <a:rPr lang="en-US" dirty="0" smtClean="0"/>
              <a:t>aste log</a:t>
            </a:r>
            <a:endParaRPr lang="en-US" dirty="0"/>
          </a:p>
        </p:txBody>
      </p:sp>
      <p:pic>
        <p:nvPicPr>
          <p:cNvPr id="4" name="Picture 3" descr="Screen Shot 2015-02-02 at 9.5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39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15"/>
            <a:ext cx="8229600" cy="5817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EHSA dashboard</a:t>
            </a:r>
            <a:endParaRPr lang="en-US" dirty="0"/>
          </a:p>
        </p:txBody>
      </p:sp>
      <p:pic>
        <p:nvPicPr>
          <p:cNvPr id="5" name="Picture 4" descr="Screen Shot 2015-02-01 at 2.1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65"/>
            <a:ext cx="9144000" cy="60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Module</a:t>
            </a:r>
            <a:endParaRPr lang="en-US" dirty="0"/>
          </a:p>
        </p:txBody>
      </p:sp>
      <p:pic>
        <p:nvPicPr>
          <p:cNvPr id="6" name="Picture 5" descr="Screen Shot 2015-02-01 at 2.1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5" y="2048016"/>
            <a:ext cx="3514136" cy="41280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08824" y="1600200"/>
            <a:ext cx="4077975" cy="4525963"/>
          </a:xfrm>
        </p:spPr>
        <p:txBody>
          <a:bodyPr/>
          <a:lstStyle/>
          <a:p>
            <a:r>
              <a:rPr lang="en-US" dirty="0" smtClean="0"/>
              <a:t>Please follow the instructions to log your isotope usage and record disposals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management</a:t>
            </a:r>
            <a:endParaRPr lang="en-US" dirty="0"/>
          </a:p>
        </p:txBody>
      </p:sp>
      <p:pic>
        <p:nvPicPr>
          <p:cNvPr id="7" name="Picture 6" descr="Screen Shot 2015-02-01 at 2.1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174"/>
            <a:ext cx="9144000" cy="42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Usage and Disposal Log</a:t>
            </a:r>
            <a:endParaRPr lang="en-US" dirty="0"/>
          </a:p>
        </p:txBody>
      </p:sp>
      <p:pic>
        <p:nvPicPr>
          <p:cNvPr id="4" name="Picture 3" descr="Screen Shot 2015-02-01 at 2.1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6" y="1872601"/>
            <a:ext cx="7908842" cy="48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Usage and disposal</a:t>
            </a:r>
            <a:endParaRPr lang="en-US" dirty="0"/>
          </a:p>
        </p:txBody>
      </p:sp>
      <p:pic>
        <p:nvPicPr>
          <p:cNvPr id="5" name="Picture 4" descr="Screen Shot 2015-02-01 at 2.18.1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80174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Container selection</a:t>
            </a:r>
            <a:endParaRPr lang="en-US" dirty="0"/>
          </a:p>
        </p:txBody>
      </p:sp>
      <p:pic>
        <p:nvPicPr>
          <p:cNvPr id="4" name="Picture 3" descr="Screen Shot 2015-02-02 at 9.49.04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waste container</a:t>
            </a:r>
            <a:endParaRPr lang="en-US" dirty="0"/>
          </a:p>
        </p:txBody>
      </p:sp>
      <p:pic>
        <p:nvPicPr>
          <p:cNvPr id="4" name="Picture 3" descr="Screen Shot 2015-02-02 at 9.49.2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477"/>
            <a:ext cx="9144000" cy="24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048"/>
            <a:ext cx="8229600" cy="62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Waste Container</a:t>
            </a:r>
            <a:endParaRPr lang="en-US" dirty="0"/>
          </a:p>
        </p:txBody>
      </p:sp>
      <p:pic>
        <p:nvPicPr>
          <p:cNvPr id="7" name="Picture 6" descr="Screen Shot 2015-02-02 at 9.49.5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8"/>
            <a:ext cx="9144000" cy="4099035"/>
          </a:xfrm>
          <a:prstGeom prst="rect">
            <a:avLst/>
          </a:prstGeom>
        </p:spPr>
      </p:pic>
      <p:pic>
        <p:nvPicPr>
          <p:cNvPr id="8" name="Picture 7" descr="Screen Shot 2015-02-02 at 9.50.29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868"/>
            <a:ext cx="9144000" cy="3943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10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52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EHSA dashboard</vt:lpstr>
      <vt:lpstr>Radiation Module</vt:lpstr>
      <vt:lpstr>Inventory management</vt:lpstr>
      <vt:lpstr>Inventory Usage and Disposal Log</vt:lpstr>
      <vt:lpstr>Recording Usage and disposal</vt:lpstr>
      <vt:lpstr>Waste Container selection</vt:lpstr>
      <vt:lpstr>Adding waste container</vt:lpstr>
      <vt:lpstr>Waste Container</vt:lpstr>
      <vt:lpstr>Waste Container Selection</vt:lpstr>
      <vt:lpstr>Usage and Disposal Log Complete</vt:lpstr>
      <vt:lpstr>Usage and Waste log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D</dc:creator>
  <cp:lastModifiedBy>V D</cp:lastModifiedBy>
  <cp:revision>18</cp:revision>
  <dcterms:created xsi:type="dcterms:W3CDTF">2015-02-02T05:14:41Z</dcterms:created>
  <dcterms:modified xsi:type="dcterms:W3CDTF">2015-02-03T04:19:38Z</dcterms:modified>
</cp:coreProperties>
</file>